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6" r:id="rId6"/>
    <p:sldId id="267" r:id="rId7"/>
    <p:sldId id="261" r:id="rId8"/>
    <p:sldId id="265" r:id="rId9"/>
    <p:sldId id="269" r:id="rId10"/>
    <p:sldId id="270" r:id="rId11"/>
    <p:sldId id="271" r:id="rId12"/>
    <p:sldId id="274" r:id="rId13"/>
    <p:sldId id="259" r:id="rId14"/>
    <p:sldId id="260" r:id="rId15"/>
    <p:sldId id="262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1" autoAdjust="0"/>
  </p:normalViewPr>
  <p:slideViewPr>
    <p:cSldViewPr snapToGrid="0">
      <p:cViewPr>
        <p:scale>
          <a:sx n="77" d="100"/>
          <a:sy n="77" d="100"/>
        </p:scale>
        <p:origin x="-1230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368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41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7771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3930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63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48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895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1856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496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75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765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09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962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168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82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467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C0EEA1-E9FE-4618-A51B-81201E6DBF5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D06C3E-200D-4172-BAA7-4A29480B8E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17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13379E-214D-43A1-A239-D0AA4CAC3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6832"/>
            <a:ext cx="9144000" cy="2387600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 учреждение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24»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Партизанского городского округа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(МБОУ «СОШ № 24» ПГО)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bel" panose="020B0503020204020204" pitchFamily="34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orbel" panose="020B050302020402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orbel" panose="020B050302020402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bel" panose="020B0503020204020204" pitchFamily="34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orbel" panose="020B050302020402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orbel" panose="020B0503020204020204" pitchFamily="34" charset="0"/>
              </a:rPr>
            </a:br>
            <a:r>
              <a:rPr lang="ru-RU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bel" panose="020B0503020204020204" pitchFamily="34" charset="0"/>
              </a:rPr>
              <a:t>НАСТАВНИЧЕСКАЯ ПРАКТИКА</a:t>
            </a:r>
            <a:r>
              <a:rPr lang="ru-RU" sz="18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orbel" panose="020B050302020402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Corbel" panose="020B0503020204020204" pitchFamily="34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CCCC1F5-8847-4FFD-BF0D-8685A404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185" y="3910818"/>
            <a:ext cx="4375052" cy="2078820"/>
          </a:xfrm>
        </p:spPr>
        <p:txBody>
          <a:bodyPr>
            <a:normAutofit/>
          </a:bodyPr>
          <a:lstStyle/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биологии и технологии и классный руководитель 5 «А» класса </a:t>
            </a: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осуществления плана: с «20» ноября 2023 г. По «31» мая 2024 г.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8E5E3171-9BDE-43F4-95E9-D935D9D8E5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7419" y="3276599"/>
            <a:ext cx="3880981" cy="38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2D47A22-18F0-4F8F-98E4-94F8A4740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48289"/>
            <a:ext cx="4292946" cy="30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86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C86BD4-3618-4011-A1BA-9979E4AA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68981"/>
            <a:ext cx="9601196" cy="130386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3735F58-8BEF-4D3E-BC4B-848A3C5FE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81" y="1793848"/>
            <a:ext cx="5646734" cy="423993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940E6B-60F8-4D7A-A3AC-02451CC26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353" y="1711926"/>
            <a:ext cx="5757042" cy="4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0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DD41D5-08D9-4507-89EF-12B42455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81507"/>
            <a:ext cx="9601196" cy="130386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C3C6EC8-DB54-485D-A8F8-1261CBEF9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474" y="621115"/>
            <a:ext cx="2499919" cy="555537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D0AE2C-A99B-4D35-BCA9-C0C6D496C8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49" t="597" r="15763" b="-597"/>
          <a:stretch/>
        </p:blipFill>
        <p:spPr>
          <a:xfrm rot="5400000">
            <a:off x="8520882" y="1304924"/>
            <a:ext cx="3037562" cy="43984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D70312-E141-4325-ACF9-0FCC634CB9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0302" y="1674817"/>
            <a:ext cx="3750165" cy="45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85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2C9C97-FD92-450E-8916-67504BAC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11" y="192992"/>
            <a:ext cx="9601196" cy="1303867"/>
          </a:xfrm>
        </p:spPr>
        <p:txBody>
          <a:bodyPr/>
          <a:lstStyle/>
          <a:p>
            <a:r>
              <a:rPr lang="ru-RU" dirty="0"/>
              <a:t>Результат работы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B12FAD0-6F96-4D67-BE01-B32F3F80C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795" y="1371676"/>
            <a:ext cx="3493716" cy="490346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9A923D-BD13-4E36-9C03-16294B0B2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491" y="1333746"/>
            <a:ext cx="3493717" cy="49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6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C033CB-EABC-4301-8EE5-EFFAE901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7" y="490711"/>
            <a:ext cx="11774465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осуговая деятельность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6E66489-01F0-42DE-891C-D5068CA1D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723" y="1640737"/>
            <a:ext cx="5584103" cy="405860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7A3BCF5-D034-42C2-8D8B-C0BB06FB1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4768" y="1640736"/>
            <a:ext cx="5411475" cy="405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3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035BC9-25B0-4B4A-9308-F7F4C7E4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33" y="461608"/>
            <a:ext cx="11210794" cy="1303867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Обсуждение идей, проектов, результатов, поощрение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5DD36DB-5F0E-4F2E-886D-0EBD2E4B3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070" y="1874903"/>
            <a:ext cx="4321481" cy="430425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F4072F-349A-4068-9CD1-AD7FABF5E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5498" y="1874903"/>
            <a:ext cx="3967102" cy="4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6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F6BCC8-3163-400D-B6D9-90E02DA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Посещение уроков (внеурочных и дополнительных занятий)</a:t>
            </a:r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6885AB4A-AC56-44C1-A99B-3DC3B87A7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2" y="2264403"/>
            <a:ext cx="5132367" cy="383724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68EDFB-4FEC-41B6-9671-3FCEB8C6C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4"/>
          <a:stretch/>
        </p:blipFill>
        <p:spPr>
          <a:xfrm>
            <a:off x="7071327" y="2264403"/>
            <a:ext cx="3350327" cy="385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37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96A0D-8E40-4CC9-9DD3-464E77F6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Вывод: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28E17A-0A55-4D05-ADD0-8721AE2C0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14" y="1546495"/>
            <a:ext cx="10835013" cy="4779149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 цели и задачи достигнуты.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и позитивная динамика образовательных результатов, изменение ценностных ориентаций участников в сторону социально-значимых.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Нормализация уровня тревожности.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процессов общения, снижение уровня агрессивности.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самооценки наставляемых.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позитивного отношения к учебе.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Активность и заинтересованность наставляемых в участии в мероприятиях, связанных с наставнической деятельностью.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осведомленности о различных профессиях, выбор направления профессиональной деятельности.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Степень применения наставляемыми полученных от наставника знаний, умений и опыта в повседневной жизни, активная гражданская позиция.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26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6632EA-7B93-49B0-BF21-A0225E21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55" y="1240077"/>
            <a:ext cx="10822489" cy="6652951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 наставничества: «Учитель - ученики». Ролевые модели: «опытный учитель (педагог) – неуспевающий ученик», «учитель - равнодушный ученик», «учитель – одарённые ученики» и «учитель – авторы проекта».</a:t>
            </a:r>
            <a:endParaRPr lang="ru-RU" dirty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Ф.И.О., класс наставляемых: </a:t>
            </a:r>
            <a:endParaRPr lang="ru-RU" dirty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одарённые: Буркина Александра Денисовна, Кулькова Виолетта Игоревна, Надиров Богдан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Эльдарович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Чувалов Святослав Евгеньевич,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Чумаш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Эвелина Анатольевна;</a:t>
            </a:r>
            <a:endParaRPr lang="ru-RU" dirty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низкомотивированная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ученица: Быкова Лилия Романовна;</a:t>
            </a:r>
            <a:endParaRPr lang="ru-RU" dirty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неуспевающий ученик: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Нечепурук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Тимофей Сергеевич;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«А» класс.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effectLst/>
            </a:endParaRPr>
          </a:p>
          <a:p>
            <a:pPr algn="just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Ф.И.О. и должность наставника Глушкова Диана Валерьевна,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учитель технологии и биологии и классный руководитель 5 «А» класса.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8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172FD2-69DB-49EC-B2C7-47FAA42D2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84" y="1390389"/>
            <a:ext cx="11899726" cy="340708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457200" algn="l"/>
              </a:tabLst>
            </a:pP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8492BF-860A-42E6-81E5-B5667A07CB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192"/>
          <a:stretch/>
        </p:blipFill>
        <p:spPr>
          <a:xfrm>
            <a:off x="814192" y="626300"/>
            <a:ext cx="10453929" cy="55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9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AE5A4-25D0-4E02-BAD3-E32142A9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99" y="964504"/>
            <a:ext cx="11611627" cy="72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«Школьный театр» </a:t>
            </a:r>
            <a:b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b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Эрудит-шоу с творческим номером</a:t>
            </a:r>
            <a:endParaRPr lang="ru-RU" sz="31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0707B56-5A0F-4D56-8353-7C0958319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8905"/>
          <a:stretch/>
        </p:blipFill>
        <p:spPr>
          <a:xfrm>
            <a:off x="588961" y="447805"/>
            <a:ext cx="1894494" cy="20574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C5F5C51-059E-4961-A34A-5A4698D1D4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960"/>
          <a:stretch/>
        </p:blipFill>
        <p:spPr>
          <a:xfrm>
            <a:off x="6722300" y="4412115"/>
            <a:ext cx="4864510" cy="24458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40211C8-38B3-4BB4-BA37-DA36B0AD4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963" y="2505205"/>
            <a:ext cx="5937337" cy="43527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F5FE1AD-5B2A-4849-A142-852550C742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8438" y="2481628"/>
            <a:ext cx="4734601" cy="28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A67177-90CE-4AD6-AC87-8FD7A1CE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31403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Активность в общественной жизни</a:t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«Экологическом десанте»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F8D6D34-C9F6-40C7-8230-AFBD42A7E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327" y="1805341"/>
            <a:ext cx="2318526" cy="423717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773FF8-6D50-4872-BC8F-184B551FC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0853" y="1805342"/>
            <a:ext cx="5200479" cy="442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74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2AB022-17AB-49D2-A4ED-3CD083C5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62" y="631403"/>
            <a:ext cx="10734805" cy="1303867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хобби и увлечения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ABCAE48-AD95-40B7-9617-FE2A9BFA4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814" y="1860113"/>
            <a:ext cx="3889331" cy="395950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BE368B-406D-45D1-90B2-3A81EA537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8405" y="2065170"/>
            <a:ext cx="6191944" cy="32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99F29-6F37-497C-9BA5-9CFD9424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рофессиональное самоопределение – участие в проекте «Шоу профессий»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5F9CC9D-7D70-4262-AC31-97477E649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991" y="1938359"/>
            <a:ext cx="3263503" cy="4351338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0F04797-DE73-487F-8F3F-36DCB70D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531" y="2076188"/>
            <a:ext cx="5181600" cy="379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58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AC0871-0EE4-4A97-89F8-98965A34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43929"/>
            <a:ext cx="9601196" cy="1303867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Гагаринский урок «Как стать первым»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E140897A-2DB2-406A-9FB6-CA085FC41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3411" y="1773824"/>
            <a:ext cx="5385177" cy="4038883"/>
          </a:xfrm>
        </p:spPr>
      </p:pic>
    </p:spTree>
    <p:extLst>
      <p:ext uri="{BB962C8B-B14F-4D97-AF65-F5344CB8AC3E}">
        <p14:creationId xmlns:p14="http://schemas.microsoft.com/office/powerpoint/2010/main" xmlns="" val="28224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BC14E-01E4-4BF1-95D7-38588136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37" y="707656"/>
            <a:ext cx="11028123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9B1D46D-5012-43D5-861E-E8D1126C0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635" y="2444729"/>
            <a:ext cx="2794870" cy="37264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E7B4B3-D265-4D22-ABD9-46318AE2A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4505" y="2444729"/>
            <a:ext cx="2794870" cy="37264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EB31B3C-A4ED-4C3A-A7EB-A7BD92399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375" y="2444728"/>
            <a:ext cx="3039128" cy="37264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5DB3AF3-20F1-47B1-92BA-0273B1157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8503" y="2444728"/>
            <a:ext cx="2794871" cy="37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9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117</TotalTime>
  <Words>293</Words>
  <Application>Microsoft Office PowerPoint</Application>
  <PresentationFormat>Произвольный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Муниципальное бюджетное общеобразовательное  учреждение «Средняя общеобразовательная школа № 24»  Партизанского городского округа (МБОУ «СОШ № 24» ПГО)     НАСТАВНИЧЕСКАЯ ПРАКТИКА </vt:lpstr>
      <vt:lpstr>Слайд 2</vt:lpstr>
      <vt:lpstr>Слайд 3</vt:lpstr>
      <vt:lpstr>«Школьный театр»  Результат: участие в Эрудит-шоу с творческим номером</vt:lpstr>
      <vt:lpstr>Активность в общественной жизни Участие в «Экологическом десанте»</vt:lpstr>
      <vt:lpstr>Новые хобби и увлечения</vt:lpstr>
      <vt:lpstr>Профессиональное самоопределение – участие в проекте «Шоу профессий» </vt:lpstr>
      <vt:lpstr>Гагаринский урок «Как стать первым»</vt:lpstr>
      <vt:lpstr>Результат работы </vt:lpstr>
      <vt:lpstr>Результат работы</vt:lpstr>
      <vt:lpstr>Результат работы</vt:lpstr>
      <vt:lpstr>Результат работы</vt:lpstr>
      <vt:lpstr>Досуговая деятельность</vt:lpstr>
      <vt:lpstr>Обсуждение идей, проектов, результатов, поощрение</vt:lpstr>
      <vt:lpstr>Посещение уроков (внеурочных и дополнительных занятий)</vt:lpstr>
      <vt:lpstr>Вывод: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 учреждение «Средняя общеобразовательная школа № 24»  Партизанского городского округа (МБОУ «СОШ № 24» ПГО)     НАСТАВНИЧЕСКАЯ ПРАКТИКА </dc:title>
  <dc:creator>Пользователь</dc:creator>
  <cp:lastModifiedBy>User</cp:lastModifiedBy>
  <cp:revision>5</cp:revision>
  <dcterms:created xsi:type="dcterms:W3CDTF">2024-04-22T11:13:12Z</dcterms:created>
  <dcterms:modified xsi:type="dcterms:W3CDTF">2024-04-22T13:45:35Z</dcterms:modified>
</cp:coreProperties>
</file>